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55448-6FAD-426A-B870-E66348C4C37C}" v="122" dt="2022-07-08T18:14:10.434"/>
    <p1510:client id="{3E8C19EF-5383-4516-87E2-0B82F546F82B}" v="24" dt="2022-07-08T18:36:52.923"/>
    <p1510:client id="{56C903C5-99EC-4084-81A9-7CF69971A610}" v="21" dt="2022-07-08T18:48:44.164"/>
    <p1510:client id="{5DEB9C77-707F-45E2-9946-177AB7779376}" v="2" dt="2022-07-09T18:25:20.320"/>
    <p1510:client id="{829AD5A6-5763-4F3C-8FD7-463F7D2B8920}" v="625" dt="2022-07-08T14:52:39.974"/>
    <p1510:client id="{A51064D1-D061-485C-A724-4FB40664BDCA}" v="1" dt="2022-07-08T19:00:57.461"/>
    <p1510:client id="{D55C52D4-26CC-47D2-B50F-CB3E086B4D02}" v="6" dt="2022-07-08T19:12:24.896"/>
    <p1510:client id="{F5BF3204-17C6-4AA3-AEC0-F23D9263FB8D}" v="10" dt="2022-07-08T19:19:08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 MANI RAJ" userId="158265abbab064ba" providerId="Windows Live" clId="Web-{A51064D1-D061-485C-A724-4FB40664BDCA}"/>
    <pc:docChg chg="modSld">
      <pc:chgData name="KRISHNA MANI RAJ" userId="158265abbab064ba" providerId="Windows Live" clId="Web-{A51064D1-D061-485C-A724-4FB40664BDCA}" dt="2022-07-08T19:00:57.461" v="0"/>
      <pc:docMkLst>
        <pc:docMk/>
      </pc:docMkLst>
      <pc:sldChg chg="addSp modSp">
        <pc:chgData name="KRISHNA MANI RAJ" userId="158265abbab064ba" providerId="Windows Live" clId="Web-{A51064D1-D061-485C-A724-4FB40664BDCA}" dt="2022-07-08T19:00:57.461" v="0"/>
        <pc:sldMkLst>
          <pc:docMk/>
          <pc:sldMk cId="1718781517" sldId="266"/>
        </pc:sldMkLst>
        <pc:picChg chg="add mod">
          <ac:chgData name="KRISHNA MANI RAJ" userId="158265abbab064ba" providerId="Windows Live" clId="Web-{A51064D1-D061-485C-A724-4FB40664BDCA}" dt="2022-07-08T19:00:57.461" v="0"/>
          <ac:picMkLst>
            <pc:docMk/>
            <pc:sldMk cId="1718781517" sldId="266"/>
            <ac:picMk id="5" creationId="{BEC687F5-2037-E6E0-C89E-B38C12EC883F}"/>
          </ac:picMkLst>
        </pc:picChg>
      </pc:sldChg>
    </pc:docChg>
  </pc:docChgLst>
  <pc:docChgLst>
    <pc:chgData name="KRISHNA MANI RAJ" userId="158265abbab064ba" providerId="Windows Live" clId="Web-{829AD5A6-5763-4F3C-8FD7-463F7D2B8920}"/>
    <pc:docChg chg="addSld delSld modSld">
      <pc:chgData name="KRISHNA MANI RAJ" userId="158265abbab064ba" providerId="Windows Live" clId="Web-{829AD5A6-5763-4F3C-8FD7-463F7D2B8920}" dt="2022-07-08T14:52:35.693" v="549" actId="20577"/>
      <pc:docMkLst>
        <pc:docMk/>
      </pc:docMkLst>
      <pc:sldChg chg="addSp modSp">
        <pc:chgData name="KRISHNA MANI RAJ" userId="158265abbab064ba" providerId="Windows Live" clId="Web-{829AD5A6-5763-4F3C-8FD7-463F7D2B8920}" dt="2022-07-08T13:21:50.738" v="124" actId="1076"/>
        <pc:sldMkLst>
          <pc:docMk/>
          <pc:sldMk cId="3856144342" sldId="256"/>
        </pc:sldMkLst>
        <pc:spChg chg="mod">
          <ac:chgData name="KRISHNA MANI RAJ" userId="158265abbab064ba" providerId="Windows Live" clId="Web-{829AD5A6-5763-4F3C-8FD7-463F7D2B8920}" dt="2022-07-08T13:15:02.334" v="27" actId="14100"/>
          <ac:spMkLst>
            <pc:docMk/>
            <pc:sldMk cId="3856144342" sldId="256"/>
            <ac:spMk id="2" creationId="{00000000-0000-0000-0000-000000000000}"/>
          </ac:spMkLst>
        </pc:spChg>
        <pc:spChg chg="mod">
          <ac:chgData name="KRISHNA MANI RAJ" userId="158265abbab064ba" providerId="Windows Live" clId="Web-{829AD5A6-5763-4F3C-8FD7-463F7D2B8920}" dt="2022-07-08T13:16:08.836" v="33" actId="1076"/>
          <ac:spMkLst>
            <pc:docMk/>
            <pc:sldMk cId="3856144342" sldId="256"/>
            <ac:spMk id="3" creationId="{00000000-0000-0000-0000-000000000000}"/>
          </ac:spMkLst>
        </pc:spChg>
        <pc:spChg chg="add mod">
          <ac:chgData name="KRISHNA MANI RAJ" userId="158265abbab064ba" providerId="Windows Live" clId="Web-{829AD5A6-5763-4F3C-8FD7-463F7D2B8920}" dt="2022-07-08T13:17:39.574" v="48" actId="14100"/>
          <ac:spMkLst>
            <pc:docMk/>
            <pc:sldMk cId="3856144342" sldId="256"/>
            <ac:spMk id="4" creationId="{39BB03CA-7778-3D86-AB03-1B3971DE3E36}"/>
          </ac:spMkLst>
        </pc:spChg>
        <pc:spChg chg="add mod">
          <ac:chgData name="KRISHNA MANI RAJ" userId="158265abbab064ba" providerId="Windows Live" clId="Web-{829AD5A6-5763-4F3C-8FD7-463F7D2B8920}" dt="2022-07-08T13:18:43.373" v="60" actId="1076"/>
          <ac:spMkLst>
            <pc:docMk/>
            <pc:sldMk cId="3856144342" sldId="256"/>
            <ac:spMk id="5" creationId="{EEC40F7B-68DC-1DE3-3DC5-E92B0F41CAC9}"/>
          </ac:spMkLst>
        </pc:spChg>
        <pc:spChg chg="add mod">
          <ac:chgData name="KRISHNA MANI RAJ" userId="158265abbab064ba" providerId="Windows Live" clId="Web-{829AD5A6-5763-4F3C-8FD7-463F7D2B8920}" dt="2022-07-08T13:21:50.738" v="124" actId="1076"/>
          <ac:spMkLst>
            <pc:docMk/>
            <pc:sldMk cId="3856144342" sldId="256"/>
            <ac:spMk id="6" creationId="{16334D25-DD7A-390A-D3BA-39C526E6CB22}"/>
          </ac:spMkLst>
        </pc:spChg>
      </pc:sldChg>
      <pc:sldChg chg="new del">
        <pc:chgData name="KRISHNA MANI RAJ" userId="158265abbab064ba" providerId="Windows Live" clId="Web-{829AD5A6-5763-4F3C-8FD7-463F7D2B8920}" dt="2022-07-08T13:37:15.876" v="148"/>
        <pc:sldMkLst>
          <pc:docMk/>
          <pc:sldMk cId="1519012025" sldId="257"/>
        </pc:sldMkLst>
      </pc:sldChg>
      <pc:sldChg chg="new del">
        <pc:chgData name="KRISHNA MANI RAJ" userId="158265abbab064ba" providerId="Windows Live" clId="Web-{829AD5A6-5763-4F3C-8FD7-463F7D2B8920}" dt="2022-07-08T13:37:17.501" v="149"/>
        <pc:sldMkLst>
          <pc:docMk/>
          <pc:sldMk cId="2055860119" sldId="258"/>
        </pc:sldMkLst>
      </pc:sldChg>
      <pc:sldChg chg="modSp new">
        <pc:chgData name="KRISHNA MANI RAJ" userId="158265abbab064ba" providerId="Windows Live" clId="Web-{829AD5A6-5763-4F3C-8FD7-463F7D2B8920}" dt="2022-07-08T13:52:08.763" v="267" actId="1076"/>
        <pc:sldMkLst>
          <pc:docMk/>
          <pc:sldMk cId="1368469278" sldId="259"/>
        </pc:sldMkLst>
        <pc:spChg chg="mod">
          <ac:chgData name="KRISHNA MANI RAJ" userId="158265abbab064ba" providerId="Windows Live" clId="Web-{829AD5A6-5763-4F3C-8FD7-463F7D2B8920}" dt="2022-07-08T13:36:46.203" v="144" actId="1076"/>
          <ac:spMkLst>
            <pc:docMk/>
            <pc:sldMk cId="1368469278" sldId="259"/>
            <ac:spMk id="2" creationId="{EEF75602-A572-403D-087C-3D9337FFF16C}"/>
          </ac:spMkLst>
        </pc:spChg>
        <pc:spChg chg="mod">
          <ac:chgData name="KRISHNA MANI RAJ" userId="158265abbab064ba" providerId="Windows Live" clId="Web-{829AD5A6-5763-4F3C-8FD7-463F7D2B8920}" dt="2022-07-08T13:52:08.763" v="267" actId="1076"/>
          <ac:spMkLst>
            <pc:docMk/>
            <pc:sldMk cId="1368469278" sldId="259"/>
            <ac:spMk id="3" creationId="{2965A46C-6B14-DD9F-FB12-A4D52531AD33}"/>
          </ac:spMkLst>
        </pc:spChg>
      </pc:sldChg>
      <pc:sldChg chg="modSp new">
        <pc:chgData name="KRISHNA MANI RAJ" userId="158265abbab064ba" providerId="Windows Live" clId="Web-{829AD5A6-5763-4F3C-8FD7-463F7D2B8920}" dt="2022-07-08T14:52:35.693" v="549" actId="20577"/>
        <pc:sldMkLst>
          <pc:docMk/>
          <pc:sldMk cId="443899662" sldId="260"/>
        </pc:sldMkLst>
        <pc:spChg chg="mod">
          <ac:chgData name="KRISHNA MANI RAJ" userId="158265abbab064ba" providerId="Windows Live" clId="Web-{829AD5A6-5763-4F3C-8FD7-463F7D2B8920}" dt="2022-07-08T14:00:00.638" v="373" actId="1076"/>
          <ac:spMkLst>
            <pc:docMk/>
            <pc:sldMk cId="443899662" sldId="260"/>
            <ac:spMk id="2" creationId="{8CCE6547-30E4-96BF-721B-F0BA68AD2CD5}"/>
          </ac:spMkLst>
        </pc:spChg>
        <pc:spChg chg="mod">
          <ac:chgData name="KRISHNA MANI RAJ" userId="158265abbab064ba" providerId="Windows Live" clId="Web-{829AD5A6-5763-4F3C-8FD7-463F7D2B8920}" dt="2022-07-08T14:52:35.693" v="549" actId="20577"/>
          <ac:spMkLst>
            <pc:docMk/>
            <pc:sldMk cId="443899662" sldId="260"/>
            <ac:spMk id="3" creationId="{61BC66A7-65B9-EFCA-B2F1-3B7BC059D3AA}"/>
          </ac:spMkLst>
        </pc:spChg>
      </pc:sldChg>
      <pc:sldChg chg="modSp new">
        <pc:chgData name="KRISHNA MANI RAJ" userId="158265abbab064ba" providerId="Windows Live" clId="Web-{829AD5A6-5763-4F3C-8FD7-463F7D2B8920}" dt="2022-07-08T14:09:53.969" v="466" actId="20577"/>
        <pc:sldMkLst>
          <pc:docMk/>
          <pc:sldMk cId="3826301513" sldId="261"/>
        </pc:sldMkLst>
        <pc:spChg chg="mod">
          <ac:chgData name="KRISHNA MANI RAJ" userId="158265abbab064ba" providerId="Windows Live" clId="Web-{829AD5A6-5763-4F3C-8FD7-463F7D2B8920}" dt="2022-07-08T14:09:53.969" v="466" actId="20577"/>
          <ac:spMkLst>
            <pc:docMk/>
            <pc:sldMk cId="3826301513" sldId="261"/>
            <ac:spMk id="2" creationId="{0C31C984-278C-C3C9-1ED1-7D429D224E1C}"/>
          </ac:spMkLst>
        </pc:spChg>
        <pc:spChg chg="mod">
          <ac:chgData name="KRISHNA MANI RAJ" userId="158265abbab064ba" providerId="Windows Live" clId="Web-{829AD5A6-5763-4F3C-8FD7-463F7D2B8920}" dt="2022-07-08T14:05:45.930" v="440" actId="1076"/>
          <ac:spMkLst>
            <pc:docMk/>
            <pc:sldMk cId="3826301513" sldId="261"/>
            <ac:spMk id="3" creationId="{E3A2341B-2DB7-8BA2-5E84-88ECACB4BBDC}"/>
          </ac:spMkLst>
        </pc:spChg>
      </pc:sldChg>
      <pc:sldChg chg="addSp delSp modSp new mod setBg">
        <pc:chgData name="KRISHNA MANI RAJ" userId="158265abbab064ba" providerId="Windows Live" clId="Web-{829AD5A6-5763-4F3C-8FD7-463F7D2B8920}" dt="2022-07-08T14:51:53.442" v="536" actId="14100"/>
        <pc:sldMkLst>
          <pc:docMk/>
          <pc:sldMk cId="4214721289" sldId="262"/>
        </pc:sldMkLst>
        <pc:spChg chg="mod">
          <ac:chgData name="KRISHNA MANI RAJ" userId="158265abbab064ba" providerId="Windows Live" clId="Web-{829AD5A6-5763-4F3C-8FD7-463F7D2B8920}" dt="2022-07-08T14:13:54.555" v="480"/>
          <ac:spMkLst>
            <pc:docMk/>
            <pc:sldMk cId="4214721289" sldId="262"/>
            <ac:spMk id="2" creationId="{7294E01D-F8A4-EDEC-9957-34D635882888}"/>
          </ac:spMkLst>
        </pc:spChg>
        <pc:spChg chg="add del">
          <ac:chgData name="KRISHNA MANI RAJ" userId="158265abbab064ba" providerId="Windows Live" clId="Web-{829AD5A6-5763-4F3C-8FD7-463F7D2B8920}" dt="2022-07-08T14:51:35.161" v="531"/>
          <ac:spMkLst>
            <pc:docMk/>
            <pc:sldMk cId="4214721289" sldId="262"/>
            <ac:spMk id="3" creationId="{00C3F3CE-A8FA-FEDB-76AB-179C427279FC}"/>
          </ac:spMkLst>
        </pc:spChg>
        <pc:spChg chg="del">
          <ac:chgData name="KRISHNA MANI RAJ" userId="158265abbab064ba" providerId="Windows Live" clId="Web-{829AD5A6-5763-4F3C-8FD7-463F7D2B8920}" dt="2022-07-08T14:11:45.973" v="467"/>
          <ac:spMkLst>
            <pc:docMk/>
            <pc:sldMk cId="4214721289" sldId="262"/>
            <ac:spMk id="3" creationId="{2A06812C-8735-525A-3A39-42DCF9F78A5F}"/>
          </ac:spMkLst>
        </pc:spChg>
        <pc:spChg chg="add del">
          <ac:chgData name="KRISHNA MANI RAJ" userId="158265abbab064ba" providerId="Windows Live" clId="Web-{829AD5A6-5763-4F3C-8FD7-463F7D2B8920}" dt="2022-07-08T14:51:38.004" v="532"/>
          <ac:spMkLst>
            <pc:docMk/>
            <pc:sldMk cId="4214721289" sldId="262"/>
            <ac:spMk id="5" creationId="{E5F159AE-4F71-6E35-5428-48032203D34F}"/>
          </ac:spMkLst>
        </pc:spChg>
        <pc:spChg chg="add del mod">
          <ac:chgData name="KRISHNA MANI RAJ" userId="158265abbab064ba" providerId="Windows Live" clId="Web-{829AD5A6-5763-4F3C-8FD7-463F7D2B8920}" dt="2022-07-08T14:51:33.567" v="530"/>
          <ac:spMkLst>
            <pc:docMk/>
            <pc:sldMk cId="4214721289" sldId="262"/>
            <ac:spMk id="6" creationId="{6767720A-DC30-9CBA-44E2-415CDC6D1880}"/>
          </ac:spMkLst>
        </pc:spChg>
        <pc:spChg chg="add del">
          <ac:chgData name="KRISHNA MANI RAJ" userId="158265abbab064ba" providerId="Windows Live" clId="Web-{829AD5A6-5763-4F3C-8FD7-463F7D2B8920}" dt="2022-07-08T14:13:54.555" v="480"/>
          <ac:spMkLst>
            <pc:docMk/>
            <pc:sldMk cId="4214721289" sldId="262"/>
            <ac:spMk id="8" creationId="{144304B5-6B55-412F-BCB2-004C81DE7B1A}"/>
          </ac:spMkLst>
        </pc:spChg>
        <pc:picChg chg="add mod ord">
          <ac:chgData name="KRISHNA MANI RAJ" userId="158265abbab064ba" providerId="Windows Live" clId="Web-{829AD5A6-5763-4F3C-8FD7-463F7D2B8920}" dt="2022-07-08T14:51:50.848" v="535" actId="14100"/>
          <ac:picMkLst>
            <pc:docMk/>
            <pc:sldMk cId="4214721289" sldId="262"/>
            <ac:picMk id="4" creationId="{D2752A7B-F313-098A-192C-6FB3A5313501}"/>
          </ac:picMkLst>
        </pc:picChg>
        <pc:picChg chg="add mod">
          <ac:chgData name="KRISHNA MANI RAJ" userId="158265abbab064ba" providerId="Windows Live" clId="Web-{829AD5A6-5763-4F3C-8FD7-463F7D2B8920}" dt="2022-07-08T14:51:53.442" v="536" actId="14100"/>
          <ac:picMkLst>
            <pc:docMk/>
            <pc:sldMk cId="4214721289" sldId="262"/>
            <ac:picMk id="7" creationId="{5077F2AC-89E4-64AD-2402-EAFCF5A8AD3B}"/>
          </ac:picMkLst>
        </pc:picChg>
      </pc:sldChg>
      <pc:sldChg chg="addSp modSp new mod setBg">
        <pc:chgData name="KRISHNA MANI RAJ" userId="158265abbab064ba" providerId="Windows Live" clId="Web-{829AD5A6-5763-4F3C-8FD7-463F7D2B8920}" dt="2022-07-08T14:17:17.483" v="518" actId="20577"/>
        <pc:sldMkLst>
          <pc:docMk/>
          <pc:sldMk cId="3856950135" sldId="263"/>
        </pc:sldMkLst>
        <pc:spChg chg="mod">
          <ac:chgData name="KRISHNA MANI RAJ" userId="158265abbab064ba" providerId="Windows Live" clId="Web-{829AD5A6-5763-4F3C-8FD7-463F7D2B8920}" dt="2022-07-08T14:15:42.324" v="496"/>
          <ac:spMkLst>
            <pc:docMk/>
            <pc:sldMk cId="3856950135" sldId="263"/>
            <ac:spMk id="2" creationId="{456E55F6-FF19-E3F1-D9C1-4F8D1AC9132A}"/>
          </ac:spMkLst>
        </pc:spChg>
        <pc:spChg chg="mod">
          <ac:chgData name="KRISHNA MANI RAJ" userId="158265abbab064ba" providerId="Windows Live" clId="Web-{829AD5A6-5763-4F3C-8FD7-463F7D2B8920}" dt="2022-07-08T14:17:17.483" v="518" actId="20577"/>
          <ac:spMkLst>
            <pc:docMk/>
            <pc:sldMk cId="3856950135" sldId="263"/>
            <ac:spMk id="3" creationId="{9C83E1E8-C4AA-0537-E18C-DE2576EEADAA}"/>
          </ac:spMkLst>
        </pc:spChg>
        <pc:spChg chg="add">
          <ac:chgData name="KRISHNA MANI RAJ" userId="158265abbab064ba" providerId="Windows Live" clId="Web-{829AD5A6-5763-4F3C-8FD7-463F7D2B8920}" dt="2022-07-08T14:15:42.324" v="496"/>
          <ac:spMkLst>
            <pc:docMk/>
            <pc:sldMk cId="3856950135" sldId="263"/>
            <ac:spMk id="8" creationId="{E978A47D-4F17-40FE-AB70-7AF78A9575EB}"/>
          </ac:spMkLst>
        </pc:spChg>
        <pc:grpChg chg="add">
          <ac:chgData name="KRISHNA MANI RAJ" userId="158265abbab064ba" providerId="Windows Live" clId="Web-{829AD5A6-5763-4F3C-8FD7-463F7D2B8920}" dt="2022-07-08T14:15:42.324" v="496"/>
          <ac:grpSpMkLst>
            <pc:docMk/>
            <pc:sldMk cId="3856950135" sldId="263"/>
            <ac:grpSpMk id="10" creationId="{85BE3A7E-6A3F-401E-A025-BBB8FDB8DD30}"/>
          </ac:grpSpMkLst>
        </pc:grpChg>
        <pc:grpChg chg="add">
          <ac:chgData name="KRISHNA MANI RAJ" userId="158265abbab064ba" providerId="Windows Live" clId="Web-{829AD5A6-5763-4F3C-8FD7-463F7D2B8920}" dt="2022-07-08T14:15:42.324" v="496"/>
          <ac:grpSpMkLst>
            <pc:docMk/>
            <pc:sldMk cId="3856950135" sldId="263"/>
            <ac:grpSpMk id="41" creationId="{F4E035BE-9FF4-43D3-BC25-CF582D7FF85E}"/>
          </ac:grpSpMkLst>
        </pc:grpChg>
        <pc:cxnChg chg="add">
          <ac:chgData name="KRISHNA MANI RAJ" userId="158265abbab064ba" providerId="Windows Live" clId="Web-{829AD5A6-5763-4F3C-8FD7-463F7D2B8920}" dt="2022-07-08T14:15:42.324" v="496"/>
          <ac:cxnSpMkLst>
            <pc:docMk/>
            <pc:sldMk cId="3856950135" sldId="263"/>
            <ac:cxnSpMk id="39" creationId="{085ECEC0-FF5D-4348-92C7-1EA7C61E770C}"/>
          </ac:cxnSpMkLst>
        </pc:cxnChg>
      </pc:sldChg>
      <pc:sldChg chg="new">
        <pc:chgData name="KRISHNA MANI RAJ" userId="158265abbab064ba" providerId="Windows Live" clId="Web-{829AD5A6-5763-4F3C-8FD7-463F7D2B8920}" dt="2022-07-08T13:37:33.314" v="154"/>
        <pc:sldMkLst>
          <pc:docMk/>
          <pc:sldMk cId="534758726" sldId="264"/>
        </pc:sldMkLst>
      </pc:sldChg>
      <pc:sldChg chg="new">
        <pc:chgData name="KRISHNA MANI RAJ" userId="158265abbab064ba" providerId="Windows Live" clId="Web-{829AD5A6-5763-4F3C-8FD7-463F7D2B8920}" dt="2022-07-08T13:37:34.908" v="155"/>
        <pc:sldMkLst>
          <pc:docMk/>
          <pc:sldMk cId="3995442994" sldId="265"/>
        </pc:sldMkLst>
      </pc:sldChg>
      <pc:sldChg chg="new">
        <pc:chgData name="KRISHNA MANI RAJ" userId="158265abbab064ba" providerId="Windows Live" clId="Web-{829AD5A6-5763-4F3C-8FD7-463F7D2B8920}" dt="2022-07-08T13:37:36.642" v="156"/>
        <pc:sldMkLst>
          <pc:docMk/>
          <pc:sldMk cId="1718781517" sldId="266"/>
        </pc:sldMkLst>
      </pc:sldChg>
      <pc:sldChg chg="delSp modSp new">
        <pc:chgData name="KRISHNA MANI RAJ" userId="158265abbab064ba" providerId="Windows Live" clId="Web-{829AD5A6-5763-4F3C-8FD7-463F7D2B8920}" dt="2022-07-08T14:08:07.028" v="460" actId="1076"/>
        <pc:sldMkLst>
          <pc:docMk/>
          <pc:sldMk cId="2354417944" sldId="267"/>
        </pc:sldMkLst>
        <pc:spChg chg="mod">
          <ac:chgData name="KRISHNA MANI RAJ" userId="158265abbab064ba" providerId="Windows Live" clId="Web-{829AD5A6-5763-4F3C-8FD7-463F7D2B8920}" dt="2022-07-08T14:08:07.028" v="460" actId="1076"/>
          <ac:spMkLst>
            <pc:docMk/>
            <pc:sldMk cId="2354417944" sldId="267"/>
            <ac:spMk id="2" creationId="{22BE594A-72FD-3A8F-D442-09D5E5E686D7}"/>
          </ac:spMkLst>
        </pc:spChg>
        <pc:spChg chg="del">
          <ac:chgData name="KRISHNA MANI RAJ" userId="158265abbab064ba" providerId="Windows Live" clId="Web-{829AD5A6-5763-4F3C-8FD7-463F7D2B8920}" dt="2022-07-08T14:06:40.479" v="443"/>
          <ac:spMkLst>
            <pc:docMk/>
            <pc:sldMk cId="2354417944" sldId="267"/>
            <ac:spMk id="3" creationId="{9638ACB6-7BDE-00FA-D2F9-A34B7E310B53}"/>
          </ac:spMkLst>
        </pc:spChg>
      </pc:sldChg>
    </pc:docChg>
  </pc:docChgLst>
  <pc:docChgLst>
    <pc:chgData name="KRISHNA MANI RAJ" userId="158265abbab064ba" providerId="Windows Live" clId="Web-{D55C52D4-26CC-47D2-B50F-CB3E086B4D02}"/>
    <pc:docChg chg="modSld">
      <pc:chgData name="KRISHNA MANI RAJ" userId="158265abbab064ba" providerId="Windows Live" clId="Web-{D55C52D4-26CC-47D2-B50F-CB3E086B4D02}" dt="2022-07-08T19:12:24.896" v="5"/>
      <pc:docMkLst>
        <pc:docMk/>
      </pc:docMkLst>
      <pc:sldChg chg="addSp modSp">
        <pc:chgData name="KRISHNA MANI RAJ" userId="158265abbab064ba" providerId="Windows Live" clId="Web-{D55C52D4-26CC-47D2-B50F-CB3E086B4D02}" dt="2022-07-08T19:12:24.896" v="5"/>
        <pc:sldMkLst>
          <pc:docMk/>
          <pc:sldMk cId="3856144342" sldId="256"/>
        </pc:sldMkLst>
        <pc:picChg chg="add mod">
          <ac:chgData name="KRISHNA MANI RAJ" userId="158265abbab064ba" providerId="Windows Live" clId="Web-{D55C52D4-26CC-47D2-B50F-CB3E086B4D02}" dt="2022-07-08T19:12:24.896" v="5"/>
          <ac:picMkLst>
            <pc:docMk/>
            <pc:sldMk cId="3856144342" sldId="256"/>
            <ac:picMk id="7" creationId="{890A8B03-BD3B-9BE9-1533-E54FC1A8E1F4}"/>
          </ac:picMkLst>
        </pc:picChg>
      </pc:sldChg>
      <pc:sldChg chg="modSp">
        <pc:chgData name="KRISHNA MANI RAJ" userId="158265abbab064ba" providerId="Windows Live" clId="Web-{D55C52D4-26CC-47D2-B50F-CB3E086B4D02}" dt="2022-07-08T19:04:25.518" v="4" actId="14100"/>
        <pc:sldMkLst>
          <pc:docMk/>
          <pc:sldMk cId="1718781517" sldId="266"/>
        </pc:sldMkLst>
        <pc:picChg chg="mod">
          <ac:chgData name="KRISHNA MANI RAJ" userId="158265abbab064ba" providerId="Windows Live" clId="Web-{D55C52D4-26CC-47D2-B50F-CB3E086B4D02}" dt="2022-07-08T19:04:25.518" v="4" actId="14100"/>
          <ac:picMkLst>
            <pc:docMk/>
            <pc:sldMk cId="1718781517" sldId="266"/>
            <ac:picMk id="5" creationId="{BEC687F5-2037-E6E0-C89E-B38C12EC883F}"/>
          </ac:picMkLst>
        </pc:picChg>
      </pc:sldChg>
    </pc:docChg>
  </pc:docChgLst>
  <pc:docChgLst>
    <pc:chgData name="KRISHNA MANI RAJ" userId="158265abbab064ba" providerId="Windows Live" clId="Web-{56C903C5-99EC-4084-81A9-7CF69971A610}"/>
    <pc:docChg chg="modSld">
      <pc:chgData name="KRISHNA MANI RAJ" userId="158265abbab064ba" providerId="Windows Live" clId="Web-{56C903C5-99EC-4084-81A9-7CF69971A610}" dt="2022-07-08T18:48:44.164" v="20"/>
      <pc:docMkLst>
        <pc:docMk/>
      </pc:docMkLst>
      <pc:sldChg chg="modSp">
        <pc:chgData name="KRISHNA MANI RAJ" userId="158265abbab064ba" providerId="Windows Live" clId="Web-{56C903C5-99EC-4084-81A9-7CF69971A610}" dt="2022-07-08T18:42:25.669" v="11" actId="1076"/>
        <pc:sldMkLst>
          <pc:docMk/>
          <pc:sldMk cId="3826301513" sldId="261"/>
        </pc:sldMkLst>
        <pc:spChg chg="mod">
          <ac:chgData name="KRISHNA MANI RAJ" userId="158265abbab064ba" providerId="Windows Live" clId="Web-{56C903C5-99EC-4084-81A9-7CF69971A610}" dt="2022-07-08T18:42:20.262" v="10" actId="1076"/>
          <ac:spMkLst>
            <pc:docMk/>
            <pc:sldMk cId="3826301513" sldId="261"/>
            <ac:spMk id="2" creationId="{0C31C984-278C-C3C9-1ED1-7D429D224E1C}"/>
          </ac:spMkLst>
        </pc:spChg>
        <pc:spChg chg="mod">
          <ac:chgData name="KRISHNA MANI RAJ" userId="158265abbab064ba" providerId="Windows Live" clId="Web-{56C903C5-99EC-4084-81A9-7CF69971A610}" dt="2022-07-08T18:42:25.669" v="11" actId="1076"/>
          <ac:spMkLst>
            <pc:docMk/>
            <pc:sldMk cId="3826301513" sldId="261"/>
            <ac:spMk id="3" creationId="{E3A2341B-2DB7-8BA2-5E84-88ECACB4BBDC}"/>
          </ac:spMkLst>
        </pc:spChg>
      </pc:sldChg>
      <pc:sldChg chg="modSp">
        <pc:chgData name="KRISHNA MANI RAJ" userId="158265abbab064ba" providerId="Windows Live" clId="Web-{56C903C5-99EC-4084-81A9-7CF69971A610}" dt="2022-07-08T18:42:38.357" v="12" actId="1076"/>
        <pc:sldMkLst>
          <pc:docMk/>
          <pc:sldMk cId="534758726" sldId="264"/>
        </pc:sldMkLst>
        <pc:spChg chg="mod">
          <ac:chgData name="KRISHNA MANI RAJ" userId="158265abbab064ba" providerId="Windows Live" clId="Web-{56C903C5-99EC-4084-81A9-7CF69971A610}" dt="2022-07-08T18:42:38.357" v="12" actId="1076"/>
          <ac:spMkLst>
            <pc:docMk/>
            <pc:sldMk cId="534758726" sldId="264"/>
            <ac:spMk id="2" creationId="{0C277643-4CD0-CC28-6F84-FC956CEC5514}"/>
          </ac:spMkLst>
        </pc:spChg>
      </pc:sldChg>
      <pc:sldChg chg="addSp delSp modSp">
        <pc:chgData name="KRISHNA MANI RAJ" userId="158265abbab064ba" providerId="Windows Live" clId="Web-{56C903C5-99EC-4084-81A9-7CF69971A610}" dt="2022-07-08T18:48:44.164" v="20"/>
        <pc:sldMkLst>
          <pc:docMk/>
          <pc:sldMk cId="1718781517" sldId="266"/>
        </pc:sldMkLst>
        <pc:picChg chg="del">
          <ac:chgData name="KRISHNA MANI RAJ" userId="158265abbab064ba" providerId="Windows Live" clId="Web-{56C903C5-99EC-4084-81A9-7CF69971A610}" dt="2022-07-08T18:48:10.038" v="17"/>
          <ac:picMkLst>
            <pc:docMk/>
            <pc:sldMk cId="1718781517" sldId="266"/>
            <ac:picMk id="5" creationId="{6625D596-8764-0F00-2EC5-F532F61D4241}"/>
          </ac:picMkLst>
        </pc:picChg>
        <pc:picChg chg="add del mod">
          <ac:chgData name="KRISHNA MANI RAJ" userId="158265abbab064ba" providerId="Windows Live" clId="Web-{56C903C5-99EC-4084-81A9-7CF69971A610}" dt="2022-07-08T18:48:44.164" v="20"/>
          <ac:picMkLst>
            <pc:docMk/>
            <pc:sldMk cId="1718781517" sldId="266"/>
            <ac:picMk id="6" creationId="{840CA94C-E5B1-DC47-64CB-B5434DF760F0}"/>
          </ac:picMkLst>
        </pc:picChg>
      </pc:sldChg>
      <pc:sldChg chg="modSp">
        <pc:chgData name="KRISHNA MANI RAJ" userId="158265abbab064ba" providerId="Windows Live" clId="Web-{56C903C5-99EC-4084-81A9-7CF69971A610}" dt="2022-07-08T18:43:11.998" v="14" actId="20577"/>
        <pc:sldMkLst>
          <pc:docMk/>
          <pc:sldMk cId="3349355344" sldId="268"/>
        </pc:sldMkLst>
        <pc:spChg chg="mod">
          <ac:chgData name="KRISHNA MANI RAJ" userId="158265abbab064ba" providerId="Windows Live" clId="Web-{56C903C5-99EC-4084-81A9-7CF69971A610}" dt="2022-07-08T18:43:11.998" v="14" actId="20577"/>
          <ac:spMkLst>
            <pc:docMk/>
            <pc:sldMk cId="3349355344" sldId="268"/>
            <ac:spMk id="3" creationId="{606AC9E5-9973-EA86-5E64-AF8312279C02}"/>
          </ac:spMkLst>
        </pc:spChg>
      </pc:sldChg>
      <pc:sldChg chg="addSp modSp">
        <pc:chgData name="KRISHNA MANI RAJ" userId="158265abbab064ba" providerId="Windows Live" clId="Web-{56C903C5-99EC-4084-81A9-7CF69971A610}" dt="2022-07-08T18:43:27.452" v="16" actId="20577"/>
        <pc:sldMkLst>
          <pc:docMk/>
          <pc:sldMk cId="3036843428" sldId="269"/>
        </pc:sldMkLst>
        <pc:spChg chg="mod">
          <ac:chgData name="KRISHNA MANI RAJ" userId="158265abbab064ba" providerId="Windows Live" clId="Web-{56C903C5-99EC-4084-81A9-7CF69971A610}" dt="2022-07-08T18:43:27.452" v="16" actId="20577"/>
          <ac:spMkLst>
            <pc:docMk/>
            <pc:sldMk cId="3036843428" sldId="269"/>
            <ac:spMk id="3" creationId="{CC03B36F-8156-2508-32D9-D36EA4461C7C}"/>
          </ac:spMkLst>
        </pc:spChg>
        <pc:picChg chg="add mod">
          <ac:chgData name="KRISHNA MANI RAJ" userId="158265abbab064ba" providerId="Windows Live" clId="Web-{56C903C5-99EC-4084-81A9-7CF69971A610}" dt="2022-07-08T18:41:51.027" v="9" actId="14100"/>
          <ac:picMkLst>
            <pc:docMk/>
            <pc:sldMk cId="3036843428" sldId="269"/>
            <ac:picMk id="2" creationId="{747B66D2-0CF6-A8C9-98ED-FB400332F53C}"/>
          </ac:picMkLst>
        </pc:picChg>
      </pc:sldChg>
    </pc:docChg>
  </pc:docChgLst>
  <pc:docChgLst>
    <pc:chgData name="KRISHNA MANI RAJ" userId="158265abbab064ba" providerId="Windows Live" clId="Web-{3E8C19EF-5383-4516-87E2-0B82F546F82B}"/>
    <pc:docChg chg="addSld modSld">
      <pc:chgData name="KRISHNA MANI RAJ" userId="158265abbab064ba" providerId="Windows Live" clId="Web-{3E8C19EF-5383-4516-87E2-0B82F546F82B}" dt="2022-07-08T18:36:52.923" v="23" actId="20577"/>
      <pc:docMkLst>
        <pc:docMk/>
      </pc:docMkLst>
      <pc:sldChg chg="addSp modSp">
        <pc:chgData name="KRISHNA MANI RAJ" userId="158265abbab064ba" providerId="Windows Live" clId="Web-{3E8C19EF-5383-4516-87E2-0B82F546F82B}" dt="2022-07-08T18:31:33.160" v="14" actId="14100"/>
        <pc:sldMkLst>
          <pc:docMk/>
          <pc:sldMk cId="3349355344" sldId="268"/>
        </pc:sldMkLst>
        <pc:picChg chg="add mod">
          <ac:chgData name="KRISHNA MANI RAJ" userId="158265abbab064ba" providerId="Windows Live" clId="Web-{3E8C19EF-5383-4516-87E2-0B82F546F82B}" dt="2022-07-08T18:31:33.082" v="12" actId="14100"/>
          <ac:picMkLst>
            <pc:docMk/>
            <pc:sldMk cId="3349355344" sldId="268"/>
            <ac:picMk id="2" creationId="{B8C35686-57BF-AA1A-DA54-9EBD19FECEFE}"/>
          </ac:picMkLst>
        </pc:picChg>
        <pc:picChg chg="add mod">
          <ac:chgData name="KRISHNA MANI RAJ" userId="158265abbab064ba" providerId="Windows Live" clId="Web-{3E8C19EF-5383-4516-87E2-0B82F546F82B}" dt="2022-07-08T18:31:33.160" v="14" actId="14100"/>
          <ac:picMkLst>
            <pc:docMk/>
            <pc:sldMk cId="3349355344" sldId="268"/>
            <ac:picMk id="4" creationId="{6239D0D1-1724-FB20-5DB5-096E3702AE9C}"/>
          </ac:picMkLst>
        </pc:picChg>
      </pc:sldChg>
      <pc:sldChg chg="delSp modSp new">
        <pc:chgData name="KRISHNA MANI RAJ" userId="158265abbab064ba" providerId="Windows Live" clId="Web-{3E8C19EF-5383-4516-87E2-0B82F546F82B}" dt="2022-07-08T18:36:52.923" v="23" actId="20577"/>
        <pc:sldMkLst>
          <pc:docMk/>
          <pc:sldMk cId="3036843428" sldId="269"/>
        </pc:sldMkLst>
        <pc:spChg chg="del">
          <ac:chgData name="KRISHNA MANI RAJ" userId="158265abbab064ba" providerId="Windows Live" clId="Web-{3E8C19EF-5383-4516-87E2-0B82F546F82B}" dt="2022-07-08T18:31:33.972" v="16"/>
          <ac:spMkLst>
            <pc:docMk/>
            <pc:sldMk cId="3036843428" sldId="269"/>
            <ac:spMk id="2" creationId="{30A6CC31-F994-D5A5-51D3-036BE5206657}"/>
          </ac:spMkLst>
        </pc:spChg>
        <pc:spChg chg="mod">
          <ac:chgData name="KRISHNA MANI RAJ" userId="158265abbab064ba" providerId="Windows Live" clId="Web-{3E8C19EF-5383-4516-87E2-0B82F546F82B}" dt="2022-07-08T18:36:52.923" v="23" actId="20577"/>
          <ac:spMkLst>
            <pc:docMk/>
            <pc:sldMk cId="3036843428" sldId="269"/>
            <ac:spMk id="3" creationId="{CC03B36F-8156-2508-32D9-D36EA4461C7C}"/>
          </ac:spMkLst>
        </pc:spChg>
      </pc:sldChg>
    </pc:docChg>
  </pc:docChgLst>
  <pc:docChgLst>
    <pc:chgData name="KRISHNA MANI RAJ" userId="158265abbab064ba" providerId="Windows Live" clId="Web-{F5BF3204-17C6-4AA3-AEC0-F23D9263FB8D}"/>
    <pc:docChg chg="modSld">
      <pc:chgData name="KRISHNA MANI RAJ" userId="158265abbab064ba" providerId="Windows Live" clId="Web-{F5BF3204-17C6-4AA3-AEC0-F23D9263FB8D}" dt="2022-07-08T19:19:08.183" v="9" actId="1076"/>
      <pc:docMkLst>
        <pc:docMk/>
      </pc:docMkLst>
      <pc:sldChg chg="addSp modSp">
        <pc:chgData name="KRISHNA MANI RAJ" userId="158265abbab064ba" providerId="Windows Live" clId="Web-{F5BF3204-17C6-4AA3-AEC0-F23D9263FB8D}" dt="2022-07-08T19:19:08.183" v="9" actId="1076"/>
        <pc:sldMkLst>
          <pc:docMk/>
          <pc:sldMk cId="3856144342" sldId="256"/>
        </pc:sldMkLst>
        <pc:picChg chg="mod">
          <ac:chgData name="KRISHNA MANI RAJ" userId="158265abbab064ba" providerId="Windows Live" clId="Web-{F5BF3204-17C6-4AA3-AEC0-F23D9263FB8D}" dt="2022-07-08T19:18:47.823" v="3" actId="14100"/>
          <ac:picMkLst>
            <pc:docMk/>
            <pc:sldMk cId="3856144342" sldId="256"/>
            <ac:picMk id="7" creationId="{890A8B03-BD3B-9BE9-1533-E54FC1A8E1F4}"/>
          </ac:picMkLst>
        </pc:picChg>
        <pc:picChg chg="add mod">
          <ac:chgData name="KRISHNA MANI RAJ" userId="158265abbab064ba" providerId="Windows Live" clId="Web-{F5BF3204-17C6-4AA3-AEC0-F23D9263FB8D}" dt="2022-07-08T19:19:08.183" v="9" actId="1076"/>
          <ac:picMkLst>
            <pc:docMk/>
            <pc:sldMk cId="3856144342" sldId="256"/>
            <ac:picMk id="8" creationId="{8AC6C7F5-BB6A-4188-B255-A54B848501CE}"/>
          </ac:picMkLst>
        </pc:picChg>
      </pc:sldChg>
    </pc:docChg>
  </pc:docChgLst>
  <pc:docChgLst>
    <pc:chgData name="KRISHNA MANI RAJ" userId="158265abbab064ba" providerId="Windows Live" clId="Web-{5DEB9C77-707F-45E2-9946-177AB7779376}"/>
    <pc:docChg chg="modSld">
      <pc:chgData name="KRISHNA MANI RAJ" userId="158265abbab064ba" providerId="Windows Live" clId="Web-{5DEB9C77-707F-45E2-9946-177AB7779376}" dt="2022-07-09T18:25:16.695" v="0" actId="20577"/>
      <pc:docMkLst>
        <pc:docMk/>
      </pc:docMkLst>
      <pc:sldChg chg="modSp">
        <pc:chgData name="KRISHNA MANI RAJ" userId="158265abbab064ba" providerId="Windows Live" clId="Web-{5DEB9C77-707F-45E2-9946-177AB7779376}" dt="2022-07-09T18:25:16.695" v="0" actId="20577"/>
        <pc:sldMkLst>
          <pc:docMk/>
          <pc:sldMk cId="3349355344" sldId="268"/>
        </pc:sldMkLst>
        <pc:spChg chg="mod">
          <ac:chgData name="KRISHNA MANI RAJ" userId="158265abbab064ba" providerId="Windows Live" clId="Web-{5DEB9C77-707F-45E2-9946-177AB7779376}" dt="2022-07-09T18:25:16.695" v="0" actId="20577"/>
          <ac:spMkLst>
            <pc:docMk/>
            <pc:sldMk cId="3349355344" sldId="268"/>
            <ac:spMk id="3" creationId="{606AC9E5-9973-EA86-5E64-AF8312279C02}"/>
          </ac:spMkLst>
        </pc:spChg>
      </pc:sldChg>
    </pc:docChg>
  </pc:docChgLst>
  <pc:docChgLst>
    <pc:chgData name="KRISHNA MANI RAJ" userId="158265abbab064ba" providerId="Windows Live" clId="Web-{0BA55448-6FAD-426A-B870-E66348C4C37C}"/>
    <pc:docChg chg="addSld modSld">
      <pc:chgData name="KRISHNA MANI RAJ" userId="158265abbab064ba" providerId="Windows Live" clId="Web-{0BA55448-6FAD-426A-B870-E66348C4C37C}" dt="2022-07-08T18:14:10.434" v="119" actId="20577"/>
      <pc:docMkLst>
        <pc:docMk/>
      </pc:docMkLst>
      <pc:sldChg chg="modSp">
        <pc:chgData name="KRISHNA MANI RAJ" userId="158265abbab064ba" providerId="Windows Live" clId="Web-{0BA55448-6FAD-426A-B870-E66348C4C37C}" dt="2022-07-08T17:38:03.600" v="3" actId="20577"/>
        <pc:sldMkLst>
          <pc:docMk/>
          <pc:sldMk cId="3826301513" sldId="261"/>
        </pc:sldMkLst>
        <pc:spChg chg="mod">
          <ac:chgData name="KRISHNA MANI RAJ" userId="158265abbab064ba" providerId="Windows Live" clId="Web-{0BA55448-6FAD-426A-B870-E66348C4C37C}" dt="2022-07-08T17:38:03.600" v="3" actId="20577"/>
          <ac:spMkLst>
            <pc:docMk/>
            <pc:sldMk cId="3826301513" sldId="261"/>
            <ac:spMk id="3" creationId="{E3A2341B-2DB7-8BA2-5E84-88ECACB4BBDC}"/>
          </ac:spMkLst>
        </pc:spChg>
      </pc:sldChg>
      <pc:sldChg chg="addSp modSp mod setBg">
        <pc:chgData name="KRISHNA MANI RAJ" userId="158265abbab064ba" providerId="Windows Live" clId="Web-{0BA55448-6FAD-426A-B870-E66348C4C37C}" dt="2022-07-08T17:57:50.638" v="73" actId="14100"/>
        <pc:sldMkLst>
          <pc:docMk/>
          <pc:sldMk cId="534758726" sldId="264"/>
        </pc:sldMkLst>
        <pc:spChg chg="mod">
          <ac:chgData name="KRISHNA MANI RAJ" userId="158265abbab064ba" providerId="Windows Live" clId="Web-{0BA55448-6FAD-426A-B870-E66348C4C37C}" dt="2022-07-08T17:57:37.919" v="70" actId="1076"/>
          <ac:spMkLst>
            <pc:docMk/>
            <pc:sldMk cId="534758726" sldId="264"/>
            <ac:spMk id="2" creationId="{0C277643-4CD0-CC28-6F84-FC956CEC5514}"/>
          </ac:spMkLst>
        </pc:spChg>
        <pc:spChg chg="mod">
          <ac:chgData name="KRISHNA MANI RAJ" userId="158265abbab064ba" providerId="Windows Live" clId="Web-{0BA55448-6FAD-426A-B870-E66348C4C37C}" dt="2022-07-08T17:57:46.700" v="72" actId="1076"/>
          <ac:spMkLst>
            <pc:docMk/>
            <pc:sldMk cId="534758726" sldId="264"/>
            <ac:spMk id="3" creationId="{52328141-3134-203A-DC24-9013B757C9B6}"/>
          </ac:spMkLst>
        </pc:spChg>
        <pc:picChg chg="add mod">
          <ac:chgData name="KRISHNA MANI RAJ" userId="158265abbab064ba" providerId="Windows Live" clId="Web-{0BA55448-6FAD-426A-B870-E66348C4C37C}" dt="2022-07-08T17:57:50.638" v="73" actId="14100"/>
          <ac:picMkLst>
            <pc:docMk/>
            <pc:sldMk cId="534758726" sldId="264"/>
            <ac:picMk id="4" creationId="{F4D3B96A-80AA-DFDE-6FB7-D568108AC38E}"/>
          </ac:picMkLst>
        </pc:picChg>
      </pc:sldChg>
      <pc:sldChg chg="addSp delSp modSp mod setBg">
        <pc:chgData name="KRISHNA MANI RAJ" userId="158265abbab064ba" providerId="Windows Live" clId="Web-{0BA55448-6FAD-426A-B870-E66348C4C37C}" dt="2022-07-08T17:58:14.455" v="78" actId="1076"/>
        <pc:sldMkLst>
          <pc:docMk/>
          <pc:sldMk cId="3995442994" sldId="265"/>
        </pc:sldMkLst>
        <pc:spChg chg="del">
          <ac:chgData name="KRISHNA MANI RAJ" userId="158265abbab064ba" providerId="Windows Live" clId="Web-{0BA55448-6FAD-426A-B870-E66348C4C37C}" dt="2022-07-08T17:50:44.074" v="30"/>
          <ac:spMkLst>
            <pc:docMk/>
            <pc:sldMk cId="3995442994" sldId="265"/>
            <ac:spMk id="2" creationId="{1B078F4C-A977-3B99-9FDD-6E695EB954DE}"/>
          </ac:spMkLst>
        </pc:spChg>
        <pc:spChg chg="mod">
          <ac:chgData name="KRISHNA MANI RAJ" userId="158265abbab064ba" providerId="Windows Live" clId="Web-{0BA55448-6FAD-426A-B870-E66348C4C37C}" dt="2022-07-08T17:54:50.289" v="62" actId="20577"/>
          <ac:spMkLst>
            <pc:docMk/>
            <pc:sldMk cId="3995442994" sldId="265"/>
            <ac:spMk id="3" creationId="{2D4D4D4E-9B8B-9546-47BF-6264F3F5DCE0}"/>
          </ac:spMkLst>
        </pc:spChg>
        <pc:spChg chg="add del">
          <ac:chgData name="KRISHNA MANI RAJ" userId="158265abbab064ba" providerId="Windows Live" clId="Web-{0BA55448-6FAD-426A-B870-E66348C4C37C}" dt="2022-07-08T17:54:14.304" v="54"/>
          <ac:spMkLst>
            <pc:docMk/>
            <pc:sldMk cId="3995442994" sldId="265"/>
            <ac:spMk id="9" creationId="{C2E4E997-8672-4FFD-B8EC-9932A8E4714B}"/>
          </ac:spMkLst>
        </pc:spChg>
        <pc:grpChg chg="add del">
          <ac:chgData name="KRISHNA MANI RAJ" userId="158265abbab064ba" providerId="Windows Live" clId="Web-{0BA55448-6FAD-426A-B870-E66348C4C37C}" dt="2022-07-08T17:54:14.304" v="54"/>
          <ac:grpSpMkLst>
            <pc:docMk/>
            <pc:sldMk cId="3995442994" sldId="265"/>
            <ac:grpSpMk id="13" creationId="{453E4DEE-E996-40F8-8635-0FF43D7348F9}"/>
          </ac:grpSpMkLst>
        </pc:grpChg>
        <pc:picChg chg="add mod">
          <ac:chgData name="KRISHNA MANI RAJ" userId="158265abbab064ba" providerId="Windows Live" clId="Web-{0BA55448-6FAD-426A-B870-E66348C4C37C}" dt="2022-07-08T17:58:14.455" v="78" actId="1076"/>
          <ac:picMkLst>
            <pc:docMk/>
            <pc:sldMk cId="3995442994" sldId="265"/>
            <ac:picMk id="4" creationId="{C39B71C7-5C45-A7B3-07E3-B727B637D1F4}"/>
          </ac:picMkLst>
        </pc:picChg>
        <pc:picChg chg="add del">
          <ac:chgData name="KRISHNA MANI RAJ" userId="158265abbab064ba" providerId="Windows Live" clId="Web-{0BA55448-6FAD-426A-B870-E66348C4C37C}" dt="2022-07-08T17:54:14.304" v="54"/>
          <ac:picMkLst>
            <pc:docMk/>
            <pc:sldMk cId="3995442994" sldId="265"/>
            <ac:picMk id="11" creationId="{FE6BA9E6-1D9E-4D30-B528-D49FA1342E4E}"/>
          </ac:picMkLst>
        </pc:picChg>
      </pc:sldChg>
      <pc:sldChg chg="addSp modSp">
        <pc:chgData name="KRISHNA MANI RAJ" userId="158265abbab064ba" providerId="Windows Live" clId="Web-{0BA55448-6FAD-426A-B870-E66348C4C37C}" dt="2022-07-08T18:14:09.591" v="113" actId="20577"/>
        <pc:sldMkLst>
          <pc:docMk/>
          <pc:sldMk cId="1718781517" sldId="266"/>
        </pc:sldMkLst>
        <pc:spChg chg="mod">
          <ac:chgData name="KRISHNA MANI RAJ" userId="158265abbab064ba" providerId="Windows Live" clId="Web-{0BA55448-6FAD-426A-B870-E66348C4C37C}" dt="2022-07-08T18:14:08.841" v="112" actId="20577"/>
          <ac:spMkLst>
            <pc:docMk/>
            <pc:sldMk cId="1718781517" sldId="266"/>
            <ac:spMk id="2" creationId="{4686DFA2-0B73-1733-A3DE-4992E51AF9B0}"/>
          </ac:spMkLst>
        </pc:spChg>
        <pc:spChg chg="mod">
          <ac:chgData name="KRISHNA MANI RAJ" userId="158265abbab064ba" providerId="Windows Live" clId="Web-{0BA55448-6FAD-426A-B870-E66348C4C37C}" dt="2022-07-08T18:14:09.591" v="113" actId="20577"/>
          <ac:spMkLst>
            <pc:docMk/>
            <pc:sldMk cId="1718781517" sldId="266"/>
            <ac:spMk id="3" creationId="{F5BB52E7-18AD-D5AA-FF19-A121D5BE3F17}"/>
          </ac:spMkLst>
        </pc:spChg>
        <pc:picChg chg="add mod">
          <ac:chgData name="KRISHNA MANI RAJ" userId="158265abbab064ba" providerId="Windows Live" clId="Web-{0BA55448-6FAD-426A-B870-E66348C4C37C}" dt="2022-07-08T18:14:07.919" v="108" actId="1076"/>
          <ac:picMkLst>
            <pc:docMk/>
            <pc:sldMk cId="1718781517" sldId="266"/>
            <ac:picMk id="4" creationId="{303CCBE6-B3CF-F353-63BA-6496CC871033}"/>
          </ac:picMkLst>
        </pc:picChg>
        <pc:picChg chg="add mod">
          <ac:chgData name="KRISHNA MANI RAJ" userId="158265abbab064ba" providerId="Windows Live" clId="Web-{0BA55448-6FAD-426A-B870-E66348C4C37C}" dt="2022-07-08T18:14:07.997" v="110" actId="14100"/>
          <ac:picMkLst>
            <pc:docMk/>
            <pc:sldMk cId="1718781517" sldId="266"/>
            <ac:picMk id="5" creationId="{6625D596-8764-0F00-2EC5-F532F61D4241}"/>
          </ac:picMkLst>
        </pc:picChg>
      </pc:sldChg>
      <pc:sldChg chg="delSp modSp new">
        <pc:chgData name="KRISHNA MANI RAJ" userId="158265abbab064ba" providerId="Windows Live" clId="Web-{0BA55448-6FAD-426A-B870-E66348C4C37C}" dt="2022-07-08T18:14:10.434" v="119" actId="20577"/>
        <pc:sldMkLst>
          <pc:docMk/>
          <pc:sldMk cId="3349355344" sldId="268"/>
        </pc:sldMkLst>
        <pc:spChg chg="del">
          <ac:chgData name="KRISHNA MANI RAJ" userId="158265abbab064ba" providerId="Windows Live" clId="Web-{0BA55448-6FAD-426A-B870-E66348C4C37C}" dt="2022-07-08T18:14:10.325" v="115"/>
          <ac:spMkLst>
            <pc:docMk/>
            <pc:sldMk cId="3349355344" sldId="268"/>
            <ac:spMk id="2" creationId="{74F94122-0E17-D7BB-0262-16D8E77153BE}"/>
          </ac:spMkLst>
        </pc:spChg>
        <pc:spChg chg="mod">
          <ac:chgData name="KRISHNA MANI RAJ" userId="158265abbab064ba" providerId="Windows Live" clId="Web-{0BA55448-6FAD-426A-B870-E66348C4C37C}" dt="2022-07-08T18:14:10.434" v="119" actId="20577"/>
          <ac:spMkLst>
            <pc:docMk/>
            <pc:sldMk cId="3349355344" sldId="268"/>
            <ac:spMk id="3" creationId="{606AC9E5-9973-EA86-5E64-AF8312279C0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9142" y="130325"/>
            <a:ext cx="8877839" cy="205692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b="1">
                <a:latin typeface="Century Gothic"/>
              </a:rPr>
              <a:t>BHARATI VIDYAPEETH DEEMED UNIVERSITY COLLEGE OF ENGINEERING PUNE</a:t>
            </a:r>
            <a:endParaRPr lang="en-US">
              <a:ea typeface="+mj-lt"/>
              <a:cs typeface="+mj-lt"/>
            </a:endParaRPr>
          </a:p>
          <a:p>
            <a:pPr algn="r"/>
            <a:endParaRPr lang="en-US" b="1">
              <a:latin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235" y="2566868"/>
            <a:ext cx="9438556" cy="4768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Century Gothic"/>
              </a:rPr>
              <a:t>DEPARTMENT OF ELECTRONICS AND TELECOMMUNICATION ENGINEERING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B03CA-7778-3D86-AB03-1B3971DE3E36}"/>
              </a:ext>
            </a:extLst>
          </p:cNvPr>
          <p:cNvSpPr txBox="1"/>
          <p:nvPr/>
        </p:nvSpPr>
        <p:spPr>
          <a:xfrm>
            <a:off x="5011947" y="3214777"/>
            <a:ext cx="18661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latin typeface="Century Gothic"/>
              </a:rPr>
              <a:t>"OLED"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40F7B-68DC-1DE3-3DC5-E92B0F41CAC9}"/>
              </a:ext>
            </a:extLst>
          </p:cNvPr>
          <p:cNvSpPr txBox="1"/>
          <p:nvPr/>
        </p:nvSpPr>
        <p:spPr>
          <a:xfrm>
            <a:off x="2423124" y="5787426"/>
            <a:ext cx="362021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>
                <a:latin typeface="Century Gothic"/>
              </a:rPr>
              <a:t>Guided By :- </a:t>
            </a:r>
            <a:endParaRPr lang="en-US" sz="2800">
              <a:latin typeface="Century Gothic"/>
              <a:ea typeface="+mn-lt"/>
              <a:cs typeface="+mn-lt"/>
            </a:endParaRPr>
          </a:p>
          <a:p>
            <a:r>
              <a:rPr lang="en-US" sz="2800" b="1">
                <a:latin typeface="Century Gothic"/>
              </a:rPr>
              <a:t>Prof. PD Kadam </a:t>
            </a:r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34D25-DD7A-390A-D3BA-39C526E6CB22}"/>
              </a:ext>
            </a:extLst>
          </p:cNvPr>
          <p:cNvSpPr txBox="1"/>
          <p:nvPr/>
        </p:nvSpPr>
        <p:spPr>
          <a:xfrm>
            <a:off x="7368036" y="5671509"/>
            <a:ext cx="46985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entury Gothic"/>
              </a:rPr>
              <a:t>By :-                          PRN No:-</a:t>
            </a:r>
            <a:endParaRPr lang="en-US" sz="2400" b="1">
              <a:latin typeface="Century Gothic"/>
              <a:ea typeface="+mn-lt"/>
              <a:cs typeface="+mn-lt"/>
            </a:endParaRPr>
          </a:p>
          <a:p>
            <a:r>
              <a:rPr lang="en-US" sz="2400" b="1">
                <a:latin typeface="Century Gothic"/>
              </a:rPr>
              <a:t>Krishna Mani Raj    1814110507</a:t>
            </a:r>
            <a:endParaRPr lang="en-US" sz="2400" b="1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90A8B03-BD3B-9BE9-1533-E54FC1A8E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362" y="3089694"/>
            <a:ext cx="3447690" cy="238951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AC6C7F5-BB6A-4188-B255-A54B8485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0" y="3085483"/>
            <a:ext cx="3447690" cy="239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C9E5-9973-EA86-5E64-AF8312279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52959"/>
            <a:ext cx="9905999" cy="5238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alibri"/>
                <a:ea typeface="Calibri"/>
                <a:cs typeface="Calibri"/>
              </a:rPr>
              <a:t>2.</a:t>
            </a:r>
            <a:r>
              <a:rPr lang="en-US" sz="2800" b="1" dirty="0">
                <a:latin typeface="Calibri"/>
                <a:ea typeface="+mn-lt"/>
                <a:cs typeface="+mn-lt"/>
              </a:rPr>
              <a:t>Mobile phones with OLED Screen</a:t>
            </a:r>
            <a:endParaRPr lang="en-US" sz="2800" dirty="0">
              <a:latin typeface="Calibri"/>
              <a:cs typeface="Calibri"/>
            </a:endParaRPr>
          </a:p>
          <a:p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8C35686-57BF-AA1A-DA54-9EBD19FE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38" y="1660403"/>
            <a:ext cx="4885426" cy="462987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39D0D1-1724-FB20-5DB5-096E3702A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55" y="1664950"/>
            <a:ext cx="5359877" cy="46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5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B36F-8156-2508-32D9-D36EA446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66695"/>
            <a:ext cx="9905999" cy="53245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>
                <a:latin typeface="Calibri"/>
                <a:ea typeface="+mn-lt"/>
                <a:cs typeface="+mn-lt"/>
              </a:rPr>
              <a:t>3. Digital camera with OLED screen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47B66D2-0CF6-A8C9-98ED-FB400332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3" y="1547407"/>
            <a:ext cx="7128292" cy="43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4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594A-72FD-3A8F-D442-09D5E5E68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639" y="2674481"/>
            <a:ext cx="5635921" cy="12054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b="1">
                <a:latin typeface="Century Gothic"/>
                <a:ea typeface="+mj-lt"/>
                <a:cs typeface="+mj-lt"/>
              </a:rPr>
              <a:t>THANK YOU</a:t>
            </a:r>
            <a:endParaRPr lang="en-US" sz="7200">
              <a:latin typeface="Century Gothic"/>
              <a:ea typeface="+mj-lt"/>
              <a:cs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1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5602-A572-403D-087C-3D9337FF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451" y="618518"/>
            <a:ext cx="9905998" cy="1090382"/>
          </a:xfrm>
        </p:spPr>
        <p:txBody>
          <a:bodyPr/>
          <a:lstStyle/>
          <a:p>
            <a:r>
              <a:rPr lang="en-US" b="1">
                <a:latin typeface="Century Gothic"/>
              </a:rPr>
              <a:t>Introduction :-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A46C-6B14-DD9F-FB12-A4D52531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186" y="2148845"/>
            <a:ext cx="9905999" cy="408805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200">
                <a:latin typeface="Calibri"/>
                <a:ea typeface="+mn-lt"/>
                <a:cs typeface="+mn-lt"/>
              </a:rPr>
              <a:t>OLED stands for organic light emitting diode(OLED). </a:t>
            </a:r>
          </a:p>
          <a:p>
            <a:r>
              <a:rPr lang="en-US" sz="3200">
                <a:latin typeface="Calibri"/>
                <a:ea typeface="+mn-lt"/>
                <a:cs typeface="+mn-lt"/>
              </a:rPr>
              <a:t>OLED are solid state device that creates light based on electricity. </a:t>
            </a:r>
          </a:p>
          <a:p>
            <a:r>
              <a:rPr lang="en-US" sz="3200">
                <a:latin typeface="Calibri"/>
                <a:ea typeface="+mn-lt"/>
                <a:cs typeface="+mn-lt"/>
              </a:rPr>
              <a:t>Main principle behind OLED technology is electroluminescence.</a:t>
            </a:r>
          </a:p>
          <a:p>
            <a:r>
              <a:rPr lang="en-US" sz="3200">
                <a:latin typeface="Calibri"/>
                <a:ea typeface="+mn-lt"/>
                <a:cs typeface="+mn-lt"/>
              </a:rPr>
              <a:t>Offers brighter, thinner, high contrast, flexible displays.</a:t>
            </a:r>
          </a:p>
          <a:p>
            <a:r>
              <a:rPr lang="en-US" sz="3200">
                <a:latin typeface="Calibri"/>
                <a:ea typeface="Calibri"/>
                <a:cs typeface="Calibri"/>
              </a:rPr>
              <a:t>Samsung is leader in OLED Display technology.</a:t>
            </a:r>
            <a:endParaRPr lang="en-US" sz="3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8469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E6547-30E4-96BF-721B-F0BA68AD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545" y="906065"/>
            <a:ext cx="9905998" cy="975364"/>
          </a:xfrm>
        </p:spPr>
        <p:txBody>
          <a:bodyPr/>
          <a:lstStyle/>
          <a:p>
            <a:r>
              <a:rPr lang="en-US" b="1">
                <a:latin typeface="Century Gothic"/>
              </a:rPr>
              <a:t>Parameters of OLED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66A7-65B9-EFCA-B2F1-3B7BC059D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940" y="2393261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It has excellent contrast.</a:t>
            </a:r>
          </a:p>
          <a:p>
            <a:r>
              <a:rPr lang="en-US" sz="2800">
                <a:latin typeface="Calibri"/>
                <a:ea typeface="Calibri"/>
                <a:cs typeface="Calibri"/>
              </a:rPr>
              <a:t>It has no motion blur.</a:t>
            </a:r>
          </a:p>
          <a:p>
            <a:r>
              <a:rPr lang="en-US" sz="2800">
                <a:latin typeface="Calibri"/>
                <a:ea typeface="Calibri"/>
                <a:cs typeface="Calibri"/>
              </a:rPr>
              <a:t>It has wide viewing angle (</a:t>
            </a:r>
            <a:r>
              <a:rPr lang="en-US" sz="2800" err="1">
                <a:latin typeface="Calibri"/>
                <a:ea typeface="Calibri"/>
                <a:cs typeface="Calibri"/>
              </a:rPr>
              <a:t>upto</a:t>
            </a:r>
            <a:r>
              <a:rPr lang="en-US" sz="2800">
                <a:latin typeface="Calibri"/>
                <a:ea typeface="Calibri"/>
                <a:cs typeface="Calibri"/>
              </a:rPr>
              <a:t> 170').</a:t>
            </a:r>
          </a:p>
          <a:p>
            <a:r>
              <a:rPr lang="en-US" sz="2800">
                <a:latin typeface="Calibri"/>
                <a:ea typeface="Calibri"/>
                <a:cs typeface="Calibri"/>
              </a:rPr>
              <a:t>It has </a:t>
            </a:r>
            <a:r>
              <a:rPr lang="en-US" sz="2800">
                <a:latin typeface="Calibri"/>
                <a:ea typeface="+mn-lt"/>
                <a:cs typeface="+mn-lt"/>
              </a:rPr>
              <a:t>low power consumption.</a:t>
            </a:r>
            <a:endParaRPr lang="en-US" sz="2800">
              <a:latin typeface="Calibri"/>
              <a:ea typeface="Calibri"/>
              <a:cs typeface="Calibri"/>
            </a:endParaRPr>
          </a:p>
          <a:p>
            <a:r>
              <a:rPr lang="en-US" sz="2800">
                <a:latin typeface="Calibri"/>
                <a:ea typeface="Calibri"/>
                <a:cs typeface="Calibri"/>
              </a:rPr>
              <a:t>It has very good brightness and sharpness.</a:t>
            </a:r>
          </a:p>
        </p:txBody>
      </p:sp>
    </p:spTree>
    <p:extLst>
      <p:ext uri="{BB962C8B-B14F-4D97-AF65-F5344CB8AC3E}">
        <p14:creationId xmlns:p14="http://schemas.microsoft.com/office/powerpoint/2010/main" val="44389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C984-278C-C3C9-1ED1-7D429D22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6593"/>
            <a:ext cx="9905998" cy="1478570"/>
          </a:xfrm>
        </p:spPr>
        <p:txBody>
          <a:bodyPr/>
          <a:lstStyle/>
          <a:p>
            <a:r>
              <a:rPr lang="en-US" b="1">
                <a:latin typeface="Century Gothic"/>
              </a:rPr>
              <a:t>Working principle of OLED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341B-2DB7-8BA2-5E84-88ECACB4B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7525"/>
            <a:ext cx="9905999" cy="41886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 A simple OLED is made up of six layers.</a:t>
            </a:r>
            <a:endParaRPr lang="en-US"/>
          </a:p>
          <a:p>
            <a:r>
              <a:rPr lang="en-US" sz="2800">
                <a:latin typeface="Calibri"/>
                <a:ea typeface="+mn-lt"/>
                <a:cs typeface="+mn-lt"/>
              </a:rPr>
              <a:t> A voltage is applied across the anode and cathode. </a:t>
            </a:r>
            <a:endParaRPr lang="en-US"/>
          </a:p>
          <a:p>
            <a:r>
              <a:rPr lang="en-US" sz="2800">
                <a:latin typeface="Calibri"/>
                <a:ea typeface="+mn-lt"/>
                <a:cs typeface="+mn-lt"/>
              </a:rPr>
              <a:t> Current flows from cathode to anode through the organic layers. </a:t>
            </a:r>
          </a:p>
          <a:p>
            <a:r>
              <a:rPr lang="en-US" sz="2800">
                <a:latin typeface="Calibri"/>
                <a:ea typeface="+mn-lt"/>
                <a:cs typeface="+mn-lt"/>
              </a:rPr>
              <a:t> Electrons flow to emissive layer from the cathode. </a:t>
            </a:r>
          </a:p>
          <a:p>
            <a:r>
              <a:rPr lang="en-US" sz="2800">
                <a:latin typeface="Calibri"/>
                <a:ea typeface="+mn-lt"/>
                <a:cs typeface="+mn-lt"/>
              </a:rPr>
              <a:t> Electrons are removed from conductive layer leaving holes. </a:t>
            </a:r>
          </a:p>
          <a:p>
            <a:r>
              <a:rPr lang="en-US" sz="2800">
                <a:latin typeface="Calibri"/>
                <a:ea typeface="+mn-lt"/>
                <a:cs typeface="+mn-lt"/>
              </a:rPr>
              <a:t> Holes jump into emissive layer . </a:t>
            </a:r>
          </a:p>
          <a:p>
            <a:r>
              <a:rPr lang="en-US" sz="2800">
                <a:latin typeface="Calibri"/>
                <a:ea typeface="+mn-lt"/>
                <a:cs typeface="+mn-lt"/>
              </a:rPr>
              <a:t> Electron and hole combine and light emitted.</a:t>
            </a:r>
            <a:endParaRPr lang="en-US" sz="28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630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E01D-F8A4-EDEC-9957-34D63588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6555"/>
            <a:ext cx="9905998" cy="1478570"/>
          </a:xfrm>
        </p:spPr>
        <p:txBody>
          <a:bodyPr/>
          <a:lstStyle/>
          <a:p>
            <a:r>
              <a:rPr lang="en-US" b="1">
                <a:latin typeface="Century Gothic"/>
                <a:ea typeface="+mj-lt"/>
                <a:cs typeface="+mj-lt"/>
              </a:rPr>
              <a:t>WORKING PRINCIPLE (FIGURE)</a:t>
            </a:r>
            <a:endParaRPr lang="en-US" b="1">
              <a:latin typeface="Century 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752A7B-F313-098A-192C-6FB3A531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208" y="1271827"/>
            <a:ext cx="5174144" cy="5209486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077F2AC-89E4-64AD-2402-EAFCF5A8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645" y="1265208"/>
            <a:ext cx="5129840" cy="52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2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6E55F6-FF19-E3F1-D9C1-4F8D1AC9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latin typeface="Century Gothic"/>
                <a:ea typeface="+mj-lt"/>
                <a:cs typeface="+mj-lt"/>
              </a:rPr>
              <a:t>TYPES OF OLED </a:t>
            </a:r>
            <a:br>
              <a:rPr lang="en-US" sz="4000">
                <a:ea typeface="+mj-lt"/>
                <a:cs typeface="+mj-lt"/>
              </a:rPr>
            </a:br>
            <a:endParaRPr lang="en-US" sz="4000">
              <a:ea typeface="+mj-lt"/>
              <a:cs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E1E8-C4AA-0537-E18C-DE2576EEA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386" y="680108"/>
            <a:ext cx="5751237" cy="5456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u="sng">
                <a:latin typeface="Calibri"/>
                <a:ea typeface="+mn-lt"/>
                <a:cs typeface="+mn-lt"/>
              </a:rPr>
              <a:t>Six types of OLEDs :-</a:t>
            </a:r>
            <a:endParaRPr lang="en-US" sz="2800">
              <a:latin typeface="Calibri"/>
              <a:ea typeface="+mn-lt"/>
              <a:cs typeface="+mn-lt"/>
            </a:endParaRPr>
          </a:p>
          <a:p>
            <a:r>
              <a:rPr lang="en-US" sz="2800">
                <a:latin typeface="Calibri"/>
                <a:ea typeface="+mn-lt"/>
                <a:cs typeface="+mn-lt"/>
              </a:rPr>
              <a:t>Passive matrix OLED(PMOLED). </a:t>
            </a:r>
          </a:p>
          <a:p>
            <a:r>
              <a:rPr lang="en-US" sz="2800">
                <a:latin typeface="Calibri"/>
                <a:ea typeface="+mn-lt"/>
                <a:cs typeface="+mn-lt"/>
              </a:rPr>
              <a:t>Active matrix OLED(AMOLED).</a:t>
            </a:r>
          </a:p>
          <a:p>
            <a:r>
              <a:rPr lang="en-US" sz="2800">
                <a:latin typeface="Calibri"/>
                <a:ea typeface="+mn-lt"/>
                <a:cs typeface="+mn-lt"/>
              </a:rPr>
              <a:t>Transparent OLED(TOLED). </a:t>
            </a:r>
          </a:p>
          <a:p>
            <a:r>
              <a:rPr lang="en-US" sz="2800">
                <a:latin typeface="Calibri"/>
                <a:ea typeface="+mn-lt"/>
                <a:cs typeface="+mn-lt"/>
              </a:rPr>
              <a:t>Top emitting OLED. </a:t>
            </a:r>
          </a:p>
          <a:p>
            <a:r>
              <a:rPr lang="en-US" sz="2800">
                <a:latin typeface="Calibri"/>
                <a:ea typeface="+mn-lt"/>
                <a:cs typeface="+mn-lt"/>
              </a:rPr>
              <a:t>Flexible OLED(FOLED). </a:t>
            </a:r>
          </a:p>
          <a:p>
            <a:r>
              <a:rPr lang="en-US" sz="2800">
                <a:latin typeface="Calibri"/>
                <a:ea typeface="+mn-lt"/>
                <a:cs typeface="+mn-lt"/>
              </a:rPr>
              <a:t>White OLED(WOLED).</a:t>
            </a:r>
            <a:endParaRPr lang="en-US" sz="2800">
              <a:latin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5695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7643-4CD0-CC28-6F84-FC956CEC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0329"/>
            <a:ext cx="9905998" cy="1478570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Advantages of OLED display over LCD display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28141-3134-203A-DC24-9013B757C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8166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>
                <a:latin typeface="Century Gothic"/>
                <a:ea typeface="+mn-lt"/>
                <a:cs typeface="+mn-lt"/>
              </a:rPr>
              <a:t>1.  Contrast Ratio</a:t>
            </a:r>
            <a:endParaRPr lang="en-US" sz="2800">
              <a:latin typeface="Century Gothic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>
                <a:latin typeface="Calibri"/>
                <a:ea typeface="+mn-lt"/>
                <a:cs typeface="+mn-lt"/>
              </a:rPr>
              <a:t>Higher contrast ratio than LCD display.</a:t>
            </a:r>
            <a:endParaRPr lang="en-US">
              <a:latin typeface="Calibri"/>
              <a:cs typeface="Calibri"/>
            </a:endParaRPr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D3B96A-80AA-DFDE-6FB7-D568108A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778" y="3136894"/>
            <a:ext cx="6510066" cy="34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5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4D4E-9B8B-9546-47BF-6264F3F5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09827"/>
            <a:ext cx="9905999" cy="52813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>
                <a:latin typeface="Century Gothic"/>
                <a:ea typeface="+mn-lt"/>
                <a:cs typeface="+mn-lt"/>
              </a:rPr>
              <a:t>2.Viewing Angle</a:t>
            </a:r>
            <a:endParaRPr lang="en-US" sz="2800">
              <a:latin typeface="Century Gothic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>
                <a:latin typeface="Calibri"/>
                <a:ea typeface="+mn-lt"/>
                <a:cs typeface="+mn-lt"/>
              </a:rPr>
              <a:t>Higher viewing angle up to 170° for constant contrast ratio.</a:t>
            </a:r>
            <a:endParaRPr lang="en-US">
              <a:latin typeface="Calibri"/>
            </a:endParaRPr>
          </a:p>
          <a:p>
            <a:pPr marL="0" indent="0">
              <a:buNone/>
            </a:pPr>
            <a:endParaRPr lang="en-US" b="1"/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9B71C7-5C45-A7B3-07E3-B727B637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49" y="1993153"/>
            <a:ext cx="7286444" cy="43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4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DFA2-0B73-1733-A3DE-4992E51A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21060"/>
          </a:xfrm>
        </p:spPr>
        <p:txBody>
          <a:bodyPr/>
          <a:lstStyle/>
          <a:p>
            <a:r>
              <a:rPr lang="en-US" b="1">
                <a:latin typeface="Century Gothic"/>
                <a:ea typeface="+mj-lt"/>
                <a:cs typeface="+mj-lt"/>
              </a:rPr>
              <a:t>application of </a:t>
            </a:r>
            <a:r>
              <a:rPr lang="en-US" b="1" err="1">
                <a:latin typeface="Century Gothic"/>
                <a:ea typeface="+mj-lt"/>
                <a:cs typeface="+mj-lt"/>
              </a:rPr>
              <a:t>oled</a:t>
            </a:r>
            <a:r>
              <a:rPr lang="en-US" b="1">
                <a:latin typeface="Century Gothic"/>
                <a:ea typeface="+mj-lt"/>
                <a:cs typeface="+mj-lt"/>
              </a:rPr>
              <a:t>:-</a:t>
            </a:r>
            <a:endParaRPr lang="en-US" err="1">
              <a:latin typeface="Century Gothic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52E7-18AD-D5AA-FF19-A121D5BE3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87487"/>
            <a:ext cx="9905999" cy="50082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Calibri"/>
                <a:ea typeface="+mn-lt"/>
                <a:cs typeface="+mn-lt"/>
              </a:rPr>
              <a:t>1</a:t>
            </a:r>
            <a:r>
              <a:rPr lang="en-US" sz="2800" b="1">
                <a:latin typeface="Calibri"/>
                <a:ea typeface="+mn-lt"/>
                <a:cs typeface="+mn-lt"/>
              </a:rPr>
              <a:t>.OLED TV</a:t>
            </a:r>
            <a:endParaRPr lang="en-US" sz="2800">
              <a:latin typeface="Calibri"/>
              <a:cs typeface="Calibri"/>
            </a:endParaRPr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3CCBE6-B3CF-F353-63BA-6496CC87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3" y="2255808"/>
            <a:ext cx="4842294" cy="384163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EC687F5-2037-E6E0-C89E-B38C12EC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89" y="2255808"/>
            <a:ext cx="5101086" cy="38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1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BHARATI VIDYAPEETH DEEMED UNIVERSITY COLLEGE OF ENGINEERING PUNE </vt:lpstr>
      <vt:lpstr>Introduction :-</vt:lpstr>
      <vt:lpstr>Parameters of OLED</vt:lpstr>
      <vt:lpstr>Working principle of OLED</vt:lpstr>
      <vt:lpstr>WORKING PRINCIPLE (FIGURE)</vt:lpstr>
      <vt:lpstr>TYPES OF OLED  </vt:lpstr>
      <vt:lpstr>Advantages of OLED display over LCD display</vt:lpstr>
      <vt:lpstr>PowerPoint Presentation</vt:lpstr>
      <vt:lpstr>application of oled:- 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2022-07-08T13:09:00Z</dcterms:created>
  <dcterms:modified xsi:type="dcterms:W3CDTF">2022-07-09T18:25:27Z</dcterms:modified>
</cp:coreProperties>
</file>